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5" r:id="rId2"/>
    <p:sldId id="266" r:id="rId3"/>
    <p:sldId id="267" r:id="rId4"/>
    <p:sldId id="264" r:id="rId5"/>
    <p:sldId id="282" r:id="rId6"/>
    <p:sldId id="270" r:id="rId7"/>
    <p:sldId id="269" r:id="rId8"/>
    <p:sldId id="274" r:id="rId9"/>
    <p:sldId id="273" r:id="rId10"/>
    <p:sldId id="272" r:id="rId11"/>
    <p:sldId id="276" r:id="rId12"/>
    <p:sldId id="275" r:id="rId13"/>
  </p:sldIdLst>
  <p:sldSz cx="18288000" cy="10287000"/>
  <p:notesSz cx="6858000" cy="9144000"/>
  <p:embeddedFontLst>
    <p:embeddedFont>
      <p:font typeface="Noto Sans KR" panose="020B0200000000000000" pitchFamily="50" charset="-127"/>
      <p:regular r:id="rId15"/>
      <p:bold r:id="rId16"/>
    </p:embeddedFont>
    <p:embeddedFont>
      <p:font typeface="Pretendard Bold" panose="02000803000000020004" charset="-127"/>
      <p:bold r:id="rId17"/>
    </p:embeddedFont>
    <p:embeddedFont>
      <p:font typeface="Pretendard ExtraBold" panose="02000903000000020004" pitchFamily="2" charset="-127"/>
      <p:bold r:id="rId18"/>
    </p:embeddedFont>
    <p:embeddedFont>
      <p:font typeface="Pretendard ExtraLight" panose="02000303000000020004" pitchFamily="2" charset="-127"/>
      <p:regular r:id="rId19"/>
    </p:embeddedFont>
    <p:embeddedFont>
      <p:font typeface="Pretendard Light" panose="02000403000000020004" pitchFamily="2" charset="-127"/>
      <p:regular r:id="rId20"/>
    </p:embeddedFont>
    <p:embeddedFont>
      <p:font typeface="Pretendard Medium" panose="02000603000000020004" pitchFamily="2" charset="-127"/>
      <p:regular r:id="rId21"/>
      <p:bold r:id="rId22"/>
    </p:embeddedFont>
    <p:embeddedFont>
      <p:font typeface="Pretendard SemiBold" panose="02000703000000020004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Josefin Sans SemiBold" pitchFamily="2" charset="0"/>
      <p:bold r:id="rId26"/>
    </p:embeddedFont>
    <p:embeddedFont>
      <p:font typeface="Pretendard Regular" panose="02000503000000020004" pitchFamily="2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>
                <a:solidFill>
                  <a:srgbClr val="6A7E74"/>
                </a:solidFill>
                <a:ea typeface="Pretendard SemiBold"/>
              </a:rPr>
              <a:t>팁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9DC5-2892-4D21-8E30-6E76C6A32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257" y="6214508"/>
            <a:ext cx="4458128" cy="3477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B7786-4CB0-4067-8C8A-0F68D80A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82374"/>
            <a:ext cx="4458127" cy="347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AC1097-3E58-42C8-9A64-08E407AFD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14" y="2582374"/>
            <a:ext cx="4458127" cy="3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2.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1543</Words>
  <Application>Microsoft Office PowerPoint</Application>
  <PresentationFormat>사용자 지정</PresentationFormat>
  <Paragraphs>229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Noto Sans KR</vt:lpstr>
      <vt:lpstr>Pretendard ExtraLight</vt:lpstr>
      <vt:lpstr>맑은 고딕</vt:lpstr>
      <vt:lpstr>Pretendard SemiBold</vt:lpstr>
      <vt:lpstr>Pretendard Light</vt:lpstr>
      <vt:lpstr>Pretendard Regular</vt:lpstr>
      <vt:lpstr>Pretendard Bold</vt:lpstr>
      <vt:lpstr>Pretendard ExtraBold</vt:lpstr>
      <vt:lpstr>Calibri</vt:lpstr>
      <vt:lpstr>Pretendard Medium</vt:lpstr>
      <vt:lpstr>Arial</vt:lpstr>
      <vt:lpstr>Josefin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57</cp:revision>
  <dcterms:created xsi:type="dcterms:W3CDTF">2006-08-16T00:00:00Z</dcterms:created>
  <dcterms:modified xsi:type="dcterms:W3CDTF">2025-09-20T14:50:13Z</dcterms:modified>
</cp:coreProperties>
</file>